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B5FA8-F953-46BF-B8DE-05575F42CB50}" type="datetimeFigureOut">
              <a:rPr lang="ru-RU" smtClean="0"/>
              <a:t>02.08.2024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BBABB-4351-45F8-BF91-5FFD93B9D9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1543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CB5FA8-F953-46BF-B8DE-05575F42CB50}" type="datetimeFigureOut">
              <a:rPr lang="ru-RU" smtClean="0"/>
              <a:t>02.08.2024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FBBABB-4351-45F8-BF91-5FFD93B9D9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4481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09189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25664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22057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558991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(16:9)</PresentationFormat>
  <Paragraphs>0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ИЭН</dc:creator>
  <cp:lastModifiedBy>ИЭН</cp:lastModifiedBy>
  <cp:revision>1</cp:revision>
  <dcterms:created xsi:type="dcterms:W3CDTF">2024-08-02T10:21:19Z</dcterms:created>
  <dcterms:modified xsi:type="dcterms:W3CDTF">2024-08-02T10:21:19Z</dcterms:modified>
</cp:coreProperties>
</file>